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rpDkmdXmwbK8o9wx1XboAO2PH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684CEE4-F21C-49A0-9421-775932412254}">
  <a:tblStyle styleId="{F684CEE4-F21C-49A0-9421-77593241225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67AAAA83-D7B0-4CFC-802D-371DAB9F653A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F81BD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F81BD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4F81BD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4F81BD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33847" y="107832"/>
            <a:ext cx="568518" cy="47298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5699166" y="161113"/>
            <a:ext cx="1512300" cy="461700"/>
          </a:xfrm>
          <a:prstGeom prst="rect">
            <a:avLst/>
          </a:prstGeom>
          <a:solidFill>
            <a:srgbClr val="8CB3E3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4450" algn="ctr" dir="5400000" dist="27940">
              <a:srgbClr val="000000">
                <a:alpha val="3059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ummer 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268043" y="161113"/>
            <a:ext cx="1165804" cy="461665"/>
          </a:xfrm>
          <a:prstGeom prst="rect">
            <a:avLst/>
          </a:prstGeom>
          <a:solidFill>
            <a:srgbClr val="8CB3E3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4450" algn="ctr" dir="5400000" dist="27940">
              <a:srgbClr val="000000">
                <a:alpha val="30588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39043" y="155931"/>
            <a:ext cx="4869000" cy="461700"/>
          </a:xfrm>
          <a:prstGeom prst="rect">
            <a:avLst/>
          </a:prstGeom>
          <a:solidFill>
            <a:srgbClr val="8CB3E3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RE: </a:t>
            </a:r>
            <a:r>
              <a:rPr lang="en-GB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far does faith enable resilience?</a:t>
            </a:r>
            <a:endParaRPr b="0" i="0" sz="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8" name="Google Shape;88;p1"/>
          <p:cNvGraphicFramePr/>
          <p:nvPr/>
        </p:nvGraphicFramePr>
        <p:xfrm>
          <a:off x="251520" y="8367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{F684CEE4-F21C-49A0-9421-775932412254}</a:tableStyleId>
              </a:tblPr>
              <a:tblGrid>
                <a:gridCol w="3960450"/>
              </a:tblGrid>
              <a:tr h="31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/>
                        <a:t>Key questions: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00B0F0"/>
                    </a:solidFill>
                  </a:tcPr>
                </a:tc>
              </a:tr>
              <a:tr h="215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Can you describe at least 3 </a:t>
                      </a:r>
                      <a:r>
                        <a:rPr lang="en-GB"/>
                        <a:t>examples</a:t>
                      </a:r>
                      <a:r>
                        <a:rPr lang="en-GB"/>
                        <a:t> of ways in which religions guide people in how to respond to good and hard times in life?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00B0F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Can you identify </a:t>
                      </a:r>
                      <a:r>
                        <a:rPr lang="en-GB"/>
                        <a:t>beliefs</a:t>
                      </a:r>
                      <a:r>
                        <a:rPr lang="en-GB"/>
                        <a:t> about life after death in at least 3 religious traditions comparing and explaining similarities and differences?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00B0F0"/>
                    </a:solidFill>
                  </a:tcPr>
                </a:tc>
              </a:tr>
              <a:tr h="133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Can you make clear connections between what people believe about God and how they respond to challenges in life e.g suffering, bereavement?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00B0F0"/>
                    </a:solidFill>
                  </a:tcPr>
                </a:tc>
              </a:tr>
              <a:tr h="269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Can you </a:t>
                      </a:r>
                      <a:r>
                        <a:rPr lang="en-GB"/>
                        <a:t>give examples of ways in which beliefs about resurrection/judgement/ heaven/ karma/ reincarnation make a difference to how someone lives?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00B0F0"/>
                    </a:solidFill>
                  </a:tcPr>
                </a:tc>
              </a:tr>
              <a:tr h="269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Can you </a:t>
                      </a:r>
                      <a:r>
                        <a:rPr lang="en-GB"/>
                        <a:t>interpret a range of artistic expressions of the afterlife, offering and explaining different ways of understanding these?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00B0F0"/>
                    </a:solidFill>
                  </a:tcPr>
                </a:tc>
              </a:tr>
              <a:tr h="269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Can you explain how far faith enables resilience, giving </a:t>
                      </a:r>
                      <a:r>
                        <a:rPr lang="en-GB"/>
                        <a:t>evidence and examples; and expressing your own insights?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4379787" y="8367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{F684CEE4-F21C-49A0-9421-775932412254}</a:tableStyleId>
              </a:tblPr>
              <a:tblGrid>
                <a:gridCol w="1329575"/>
                <a:gridCol w="3064275"/>
              </a:tblGrid>
              <a:tr h="33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/>
                        <a:t>Key words</a:t>
                      </a:r>
                      <a:endParaRPr b="1"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Explanation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</a:tr>
              <a:tr h="339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resurrection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rising again to life of all the human dead before the final judgement.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</a:tr>
              <a:tr h="291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heaven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dwelling place of God and the blessed dead.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</a:tr>
              <a:tr h="291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karma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In Hinduism and Buddhism it means the sum of a person’s actions in this and previous states of existence are viewed as deciding their fate in future </a:t>
                      </a:r>
                      <a:r>
                        <a:rPr lang="en-GB"/>
                        <a:t>existences.  Other people use it as an expression of good or bad luck resulting from one’s actions.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</a:tr>
              <a:tr h="291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reincarnation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rebirth of a soul in another body.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525" y="107832"/>
            <a:ext cx="568518" cy="47298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251520" y="5089045"/>
            <a:ext cx="10801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195736" y="4725144"/>
            <a:ext cx="151216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 flipH="1">
            <a:off x="3203848" y="5661248"/>
            <a:ext cx="10081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4" name="Google Shape;94;p1"/>
          <p:cNvGraphicFramePr/>
          <p:nvPr/>
        </p:nvGraphicFramePr>
        <p:xfrm>
          <a:off x="4379770" y="43114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{67AAAA83-D7B0-4CFC-802D-371DAB9F653A}</a:tableStyleId>
              </a:tblPr>
              <a:tblGrid>
                <a:gridCol w="1151150"/>
                <a:gridCol w="3242700"/>
              </a:tblGrid>
              <a:tr h="1346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/>
                        <a:t>Religions/beliefs studied</a:t>
                      </a:r>
                      <a:endParaRPr b="1" sz="16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 hMerge="1"/>
              </a:tr>
              <a:tr h="506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Christianity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Christians, people who believe in God and Jesus.</a:t>
                      </a:r>
                      <a:endParaRPr sz="12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</a:tr>
              <a:tr h="46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Islam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Muslims, people who believe in God and Jesus.</a:t>
                      </a:r>
                      <a:endParaRPr sz="12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</a:tr>
              <a:tr h="531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Hinduism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Hindus, people who believe in many Gods.</a:t>
                      </a:r>
                      <a:endParaRPr sz="12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Judaism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Jewish people who believe in God.</a:t>
                      </a:r>
                      <a:endParaRPr sz="12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Non-religious people</a:t>
                      </a:r>
                      <a:endParaRPr sz="12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People who do not have a faith or </a:t>
                      </a:r>
                      <a:r>
                        <a:rPr lang="en-GB" sz="1200"/>
                        <a:t>believe</a:t>
                      </a:r>
                      <a:r>
                        <a:rPr lang="en-GB" sz="1200"/>
                        <a:t> in a religion.</a:t>
                      </a:r>
                      <a:endParaRPr sz="12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2020-05-16T13:19:44Z</dcterms:created>
  <dc:creator>Matthew Page</dc:creator>
</cp:coreProperties>
</file>