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9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en-US" sz="4400" b="0" cap="none" spc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B1E0-F476-4322-AA53-0018286DBC2F}" type="datetime1">
              <a:rPr lang="en-US" smtClean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9944-B6E8-44FA-B3BC-28C8F3B97A63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BA2A-22AB-40C3-A6FE-08AE8F5EAD50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E97-DADD-4C08-B07A-21ABC2EC9C0C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6430-5DC0-47CA-BF30-F2CEF34F1CCC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E9D0-9F88-4809-9326-E87DB6BC4685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937-36D5-440B-91A0-6786F6EDBFCD}" type="datetime1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020A-2292-4331-AC54-713AADF8BC0C}" type="datetime1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A559-F34C-48D0-A2A2-37B0B078BBAB}" type="datetime1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B5B2-44EC-4F73-968D-750C1952CA62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9984-D554-4F72-BAB6-CB2CCA8D58F4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BCC73E2-E386-4A38-B838-238D9BA645F8}" type="datetime1">
              <a:rPr lang="en-US" smtClean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fbb/music-theory" TargetMode="External"/><Relationship Id="rId2" Type="http://schemas.openxmlformats.org/officeDocument/2006/relationships/hyperlink" Target="https://sites.google.com/view/mfbb/hom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fbb/pitch-and-rhythm" TargetMode="External"/><Relationship Id="rId2" Type="http://schemas.openxmlformats.org/officeDocument/2006/relationships/hyperlink" Target="https://sites.google.com/view/mfbb/hom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ites.google.com/view/mfbb/hom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fbb/ho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school-radio/nursery-rhymes-songs-index/zhwdgwx" TargetMode="External"/><Relationship Id="rId2" Type="http://schemas.openxmlformats.org/officeDocument/2006/relationships/hyperlink" Target="https://sites.google.com/view/mfbb/hom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ites.google.com/view/mfbb/early-yea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fbb/sing-on" TargetMode="External"/><Relationship Id="rId2" Type="http://schemas.openxmlformats.org/officeDocument/2006/relationships/hyperlink" Target="https://sites.google.com/view/mfbb/home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fbb/using-technology-to-create-and-play" TargetMode="External"/><Relationship Id="rId2" Type="http://schemas.openxmlformats.org/officeDocument/2006/relationships/hyperlink" Target="https://sites.google.com/view/mfbb/home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sites.google.com/view/mfbb/learn-to-play-drums-without-drums-quietly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sites.google.com/view/mfbb/hom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onlinepianist.com/virtual-piano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sites.google.com/view/mfbb/hom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ites.google.com/view/mfbb/learn-to-play-drums-without-drums-quietly" TargetMode="External"/><Relationship Id="rId5" Type="http://schemas.openxmlformats.org/officeDocument/2006/relationships/hyperlink" Target="https://apps.apple.com/gb/app/keezy-classic/id605855595" TargetMode="External"/><Relationship Id="rId4" Type="http://schemas.openxmlformats.org/officeDocument/2006/relationships/hyperlink" Target="https://www.virtualdrumming.com/drums/online-virtual-games/online-virtual-games-drums.html" TargetMode="Externa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clab.chromeexperiments.com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sites.google.com/view/mfbb/hom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ttps://sites.google.com/view/mfbb/learn-to-play-drums-without-drums-quietly" TargetMode="External"/><Relationship Id="rId4" Type="http://schemas.openxmlformats.org/officeDocument/2006/relationships/hyperlink" Target="https://apps.apple.com/us/app/monkey-drum/id4832257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https://sites.google.com/view/mfbb/home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Coming soon!</a:t>
            </a:r>
          </a:p>
          <a:p>
            <a:r>
              <a:rPr lang="en-US" sz="6600" dirty="0" smtClean="0"/>
              <a:t>Keep checking in!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://sites.google.com/view/mfbb/music-theory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https://sites.google.com/view/mfbb/home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Dippy Doo</a:t>
            </a:r>
          </a:p>
          <a:p>
            <a:r>
              <a:rPr lang="en-US" sz="3600" dirty="0" smtClean="0"/>
              <a:t>All Around the Kitchen</a:t>
            </a:r>
          </a:p>
          <a:p>
            <a:r>
              <a:rPr lang="en-US" sz="3600" dirty="0" smtClean="0"/>
              <a:t>Music and Movement</a:t>
            </a:r>
          </a:p>
          <a:p>
            <a:r>
              <a:rPr lang="en-US" sz="3600" dirty="0" smtClean="0"/>
              <a:t>Hakka</a:t>
            </a:r>
          </a:p>
          <a:p>
            <a:r>
              <a:rPr lang="en-US" sz="3600" dirty="0" err="1" smtClean="0"/>
              <a:t>Baunwa</a:t>
            </a:r>
            <a:endParaRPr lang="en-US" sz="3600" dirty="0" smtClean="0"/>
          </a:p>
          <a:p>
            <a:r>
              <a:rPr lang="en-US" sz="3600" dirty="0" smtClean="0"/>
              <a:t>Find 4 Beats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sites.google.com/view/mfbb/pitch-and-rhythm</a:t>
            </a:r>
            <a:endParaRPr lang="en-GB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Pitch and rhythm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https://sites.google.com/view/mfbb/home</a:t>
            </a:r>
            <a:endParaRPr lang="en-US" dirty="0"/>
          </a:p>
        </p:txBody>
      </p:sp>
      <p:pic>
        <p:nvPicPr>
          <p:cNvPr id="1026" name="Picture 2" descr="https://lh3.googleusercontent.com/GFwxZp4dz-8CApT8yRqdQ9J9XbpQOOhu-XCR_eM_Ta95SI4Ejk7NuEFCKFvT9PNdNW5_rB3OFrk5roZePSnV50wDoqAm0Aza-fsQbx1XXhYFPxtmfhdi=w128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4142"/>
            <a:ext cx="10515600" cy="35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https://sites.google.com/view/mfbb/home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you enjoy making music, singing along to your </a:t>
            </a:r>
            <a:r>
              <a:rPr lang="en-US" dirty="0" err="1" smtClean="0"/>
              <a:t>favourite</a:t>
            </a:r>
            <a:r>
              <a:rPr lang="en-US" dirty="0" smtClean="0"/>
              <a:t> radio station or Disney songs, Bedford Borough have recently launched a website which will help you to continue with your music making.</a:t>
            </a:r>
          </a:p>
          <a:p>
            <a:r>
              <a:rPr lang="en-US" dirty="0" smtClean="0"/>
              <a:t>Use the </a:t>
            </a:r>
            <a:r>
              <a:rPr lang="en-US" dirty="0" err="1" smtClean="0"/>
              <a:t>weblink</a:t>
            </a:r>
            <a:r>
              <a:rPr lang="en-US" dirty="0" smtClean="0"/>
              <a:t> above to access the home page for this exciting new site. Some pages are still under construction.</a:t>
            </a:r>
          </a:p>
          <a:p>
            <a:r>
              <a:rPr lang="en-US" dirty="0" smtClean="0"/>
              <a:t>There are videos (starring a very well known face from our singing sessions at Sheerhatch!) and suggestions of activities and music making apps. </a:t>
            </a:r>
          </a:p>
          <a:p>
            <a:r>
              <a:rPr lang="en-US" dirty="0" smtClean="0"/>
              <a:t>I’ve dedicated a page on each slide for the pages on the website so that you can have a look and see what takes your fancy!</a:t>
            </a:r>
          </a:p>
          <a:p>
            <a:r>
              <a:rPr lang="en-US" dirty="0" smtClean="0"/>
              <a:t>Enjoy making music together. Who will be the next famous singer/songwriter or composer?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6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https://sites.google.com/view/mfbb/home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Sing a Rainbow</a:t>
            </a:r>
          </a:p>
          <a:p>
            <a:r>
              <a:rPr lang="en-US" dirty="0" smtClean="0"/>
              <a:t>I Spy </a:t>
            </a:r>
            <a:r>
              <a:rPr lang="en-US" dirty="0" err="1" smtClean="0"/>
              <a:t>Colours</a:t>
            </a:r>
            <a:r>
              <a:rPr lang="en-US" dirty="0" smtClean="0"/>
              <a:t> singing game</a:t>
            </a:r>
          </a:p>
          <a:p>
            <a:endParaRPr lang="en-US" dirty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www.bbc.co.uk/teach/school-radio/nursery-rhymes-songs-index/zhwdgwx</a:t>
            </a:r>
            <a:endParaRPr lang="en-GB" dirty="0" smtClean="0"/>
          </a:p>
          <a:p>
            <a:r>
              <a:rPr lang="en-US" dirty="0" smtClean="0"/>
              <a:t>Link to BBC school radio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Early Years page</a:t>
            </a:r>
          </a:p>
          <a:p>
            <a:endParaRPr lang="en-US" dirty="0"/>
          </a:p>
          <a:p>
            <a:r>
              <a:rPr lang="en-GB" dirty="0">
                <a:hlinkClick r:id="rId4"/>
              </a:rPr>
              <a:t>https://sites.google.com/view/mfbb/early-years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1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https://sites.google.com/view/mfbb/home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Video 1: </a:t>
            </a:r>
            <a:r>
              <a:rPr lang="en-GB" sz="1600" dirty="0"/>
              <a:t>This video explains some of the basics of singing technique, posture and breathing, and then teaches you a little warm up exercise. </a:t>
            </a:r>
            <a:endParaRPr lang="en-GB" sz="1600" dirty="0" smtClean="0"/>
          </a:p>
          <a:p>
            <a:r>
              <a:rPr lang="en-US" sz="1600" dirty="0" smtClean="0"/>
              <a:t>Video 2: </a:t>
            </a:r>
            <a:r>
              <a:rPr lang="en-GB" sz="1600" dirty="0"/>
              <a:t>This video expands the vocal warm up to a full body warm up in four parts, set to the timeless and catchy tunes of Glenn Miller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Video 3:</a:t>
            </a:r>
            <a:r>
              <a:rPr lang="en-GB" sz="1600" dirty="0"/>
              <a:t>This video works more on your technique, giving you some scales to practice, a tongue twister and some more warm ups which will strengthen your </a:t>
            </a:r>
            <a:r>
              <a:rPr lang="en-GB" sz="1600" dirty="0" smtClean="0"/>
              <a:t>voice.</a:t>
            </a:r>
          </a:p>
          <a:p>
            <a:r>
              <a:rPr lang="en-US" sz="1600" dirty="0" smtClean="0"/>
              <a:t>Video 4: </a:t>
            </a:r>
            <a:r>
              <a:rPr lang="en-GB" sz="1600" dirty="0"/>
              <a:t>This video will get you singing along to the fun song Boom </a:t>
            </a:r>
            <a:r>
              <a:rPr lang="en-GB" sz="1600" dirty="0" err="1"/>
              <a:t>Chikka</a:t>
            </a:r>
            <a:r>
              <a:rPr lang="en-GB" sz="1600" dirty="0"/>
              <a:t> Boom. Listen closely to the small changes in this call and response singing game</a:t>
            </a:r>
            <a:r>
              <a:rPr lang="en-GB" sz="1600" dirty="0" smtClean="0"/>
              <a:t>.</a:t>
            </a:r>
          </a:p>
          <a:p>
            <a:r>
              <a:rPr lang="en-US" sz="1600" dirty="0" smtClean="0"/>
              <a:t>Video 5: </a:t>
            </a:r>
            <a:r>
              <a:rPr lang="en-GB" sz="1600" dirty="0"/>
              <a:t>In this video you will your first song, the Ghanaian folk tune Tue </a:t>
            </a:r>
            <a:r>
              <a:rPr lang="en-GB" sz="1600" dirty="0" err="1"/>
              <a:t>Tue</a:t>
            </a:r>
            <a:r>
              <a:rPr lang="en-GB" sz="1600" dirty="0"/>
              <a:t>. It's a beautiful song in two parts. Enjoy.</a:t>
            </a:r>
            <a:endParaRPr lang="en-GB" sz="1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Sing On</a:t>
            </a:r>
          </a:p>
          <a:p>
            <a:endParaRPr lang="en-US" dirty="0" smtClean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sites.google.com/view/mfbb/sing-on</a:t>
            </a:r>
            <a:endParaRPr lang="en-GB" dirty="0" smtClean="0"/>
          </a:p>
          <a:p>
            <a:endParaRPr lang="en-US" dirty="0"/>
          </a:p>
          <a:p>
            <a:r>
              <a:rPr lang="en-US" dirty="0" smtClean="0"/>
              <a:t>Starring </a:t>
            </a:r>
            <a:r>
              <a:rPr lang="en-US" dirty="0" err="1" smtClean="0"/>
              <a:t>Mrs</a:t>
            </a:r>
            <a:r>
              <a:rPr lang="en-US" dirty="0" smtClean="0"/>
              <a:t> England!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6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https://sites.google.com/view/mfbb/home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7200" dirty="0" smtClean="0"/>
              <a:t>Coming soon! </a:t>
            </a:r>
          </a:p>
          <a:p>
            <a:r>
              <a:rPr lang="en-US" sz="7200" dirty="0" smtClean="0"/>
              <a:t>Keep checking in!</a:t>
            </a:r>
            <a:endParaRPr lang="en-GB" sz="7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GB" dirty="0">
                <a:hlinkClick r:id="rId3"/>
              </a:rPr>
              <a:t>https://sites.google.com/view/mfbb/using-technology-to-create-and-play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5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https://sites.google.com/view/mfbb/home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000" dirty="0" smtClean="0"/>
              <a:t>GarageBand</a:t>
            </a:r>
          </a:p>
          <a:p>
            <a:endParaRPr lang="en-US" sz="2000" dirty="0"/>
          </a:p>
          <a:p>
            <a:r>
              <a:rPr lang="en-US" sz="2000" dirty="0" err="1" smtClean="0"/>
              <a:t>LaunchPad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smtClean="0"/>
              <a:t>Music Maker Jam</a:t>
            </a:r>
          </a:p>
          <a:p>
            <a:endParaRPr lang="en-US" sz="2400" dirty="0"/>
          </a:p>
          <a:p>
            <a:r>
              <a:rPr lang="en-US" sz="2400" dirty="0" smtClean="0"/>
              <a:t>Chrome Music Lab</a:t>
            </a:r>
          </a:p>
          <a:p>
            <a:endParaRPr lang="en-US" sz="2400" dirty="0"/>
          </a:p>
          <a:p>
            <a:r>
              <a:rPr lang="en-US" sz="2400" dirty="0" err="1" smtClean="0"/>
              <a:t>Incredibox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GB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sites.google.com/view/mfbb/learn-to-play-drums-without-drums-quietly</a:t>
            </a:r>
            <a:endParaRPr lang="en-GB" dirty="0" smtClean="0"/>
          </a:p>
          <a:p>
            <a:endParaRPr lang="en-US" dirty="0"/>
          </a:p>
          <a:p>
            <a:r>
              <a:rPr lang="en-US" dirty="0" smtClean="0"/>
              <a:t>Music technology!</a:t>
            </a:r>
          </a:p>
          <a:p>
            <a:endParaRPr lang="en-GB" dirty="0" smtClean="0"/>
          </a:p>
          <a:p>
            <a:r>
              <a:rPr lang="en-US" dirty="0"/>
              <a:t>Composing and songwriting apps.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799" y="2164377"/>
            <a:ext cx="379851" cy="390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6526" y="2964357"/>
            <a:ext cx="447164" cy="430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23" y="3689565"/>
            <a:ext cx="426516" cy="415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087" y="4533893"/>
            <a:ext cx="457737" cy="449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2799" y="5533012"/>
            <a:ext cx="475445" cy="4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https://sites.google.com/view/mfbb/home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sz="2400" dirty="0" smtClean="0"/>
          </a:p>
          <a:p>
            <a:r>
              <a:rPr lang="en-US" sz="2000" dirty="0" smtClean="0"/>
              <a:t>Online piano:-</a:t>
            </a:r>
          </a:p>
          <a:p>
            <a:r>
              <a:rPr lang="en-GB" sz="2000" dirty="0">
                <a:hlinkClick r:id="rId3"/>
              </a:rPr>
              <a:t>https://www.onlinepianist.com/virtual-piano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Online drums:-</a:t>
            </a:r>
          </a:p>
          <a:p>
            <a:r>
              <a:rPr lang="en-GB" sz="2000" dirty="0">
                <a:hlinkClick r:id="rId4"/>
              </a:rPr>
              <a:t>https://</a:t>
            </a:r>
            <a:r>
              <a:rPr lang="en-GB" sz="2000" dirty="0" smtClean="0">
                <a:hlinkClick r:id="rId4"/>
              </a:rPr>
              <a:t>www.virtualdrumming.com/drums/online-virtual-games/online-virtual-games-drums.html</a:t>
            </a:r>
            <a:endParaRPr lang="en-GB" sz="2000" dirty="0" smtClean="0"/>
          </a:p>
          <a:p>
            <a:endParaRPr lang="en-US" sz="2000" dirty="0"/>
          </a:p>
          <a:p>
            <a:r>
              <a:rPr lang="en-US" sz="2000" dirty="0" smtClean="0"/>
              <a:t>Simple music sampler:-</a:t>
            </a:r>
          </a:p>
          <a:p>
            <a:r>
              <a:rPr lang="en-US" sz="2000" dirty="0" err="1" smtClean="0"/>
              <a:t>Keezy</a:t>
            </a:r>
            <a:r>
              <a:rPr lang="en-US" sz="2000" dirty="0" smtClean="0"/>
              <a:t> classic (apple app) </a:t>
            </a:r>
          </a:p>
          <a:p>
            <a:r>
              <a:rPr lang="en-GB" sz="2000" dirty="0">
                <a:hlinkClick r:id="rId5"/>
              </a:rPr>
              <a:t>https://apps.apple.com/gb/app/keezy-classic/id605855595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GB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sites.google.com/view/mfbb/learn-to-play-drums-without-drums-quietly</a:t>
            </a:r>
            <a:endParaRPr lang="en-GB" dirty="0" smtClean="0"/>
          </a:p>
          <a:p>
            <a:endParaRPr lang="en-US" dirty="0"/>
          </a:p>
          <a:p>
            <a:r>
              <a:rPr lang="en-US" dirty="0" smtClean="0"/>
              <a:t>Music technology!</a:t>
            </a:r>
          </a:p>
          <a:p>
            <a:endParaRPr lang="en-GB" dirty="0" smtClean="0"/>
          </a:p>
          <a:p>
            <a:r>
              <a:rPr lang="en-US" dirty="0" smtClean="0"/>
              <a:t>Virtual instruments.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4167" y="2084086"/>
            <a:ext cx="591599" cy="431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1801" y="3043864"/>
            <a:ext cx="689556" cy="499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4167" y="4762030"/>
            <a:ext cx="744824" cy="54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https://sites.google.com/view/mfbb/home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Isle of Tune:-</a:t>
            </a:r>
          </a:p>
          <a:p>
            <a:r>
              <a:rPr lang="en-US" sz="2400" dirty="0" smtClean="0"/>
              <a:t>Free in browser</a:t>
            </a:r>
          </a:p>
          <a:p>
            <a:r>
              <a:rPr lang="en-GB" sz="2400" dirty="0">
                <a:hlinkClick r:id="rId3"/>
              </a:rPr>
              <a:t>https://musiclab.chromeexperiments.com</a:t>
            </a:r>
            <a:r>
              <a:rPr lang="en-GB" sz="2400" dirty="0" smtClean="0">
                <a:hlinkClick r:id="rId3"/>
              </a:rPr>
              <a:t>/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Monkey Drum:-</a:t>
            </a:r>
          </a:p>
          <a:p>
            <a:r>
              <a:rPr lang="en-GB" sz="2400" dirty="0" smtClean="0"/>
              <a:t>Free apple app</a:t>
            </a:r>
          </a:p>
          <a:p>
            <a:r>
              <a:rPr lang="en-US" sz="2400" dirty="0" smtClean="0"/>
              <a:t> </a:t>
            </a:r>
            <a:r>
              <a:rPr lang="en-GB" sz="2000" dirty="0">
                <a:hlinkClick r:id="rId4"/>
              </a:rPr>
              <a:t>https://apps.apple.com/us/app/monkey-drum/id483225765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sites.google.com/view/mfbb/learn-to-play-drums-without-drums-quietly</a:t>
            </a:r>
            <a:endParaRPr lang="en-GB" dirty="0" smtClean="0"/>
          </a:p>
          <a:p>
            <a:endParaRPr lang="en-US" dirty="0"/>
          </a:p>
          <a:p>
            <a:r>
              <a:rPr lang="en-US" dirty="0" smtClean="0"/>
              <a:t>Music technology!</a:t>
            </a:r>
          </a:p>
          <a:p>
            <a:endParaRPr lang="en-GB" dirty="0" smtClean="0"/>
          </a:p>
          <a:p>
            <a:r>
              <a:rPr lang="en-US" dirty="0" smtClean="0"/>
              <a:t>Music making games.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2794" y="1825625"/>
            <a:ext cx="1021188" cy="990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8233" y="3859627"/>
            <a:ext cx="896510" cy="87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t music design templat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heet music design slides.potx" id="{09D230C4-ED1F-4782-ABA0-B528A81E30C6}" vid="{782C1FB5-44AD-41D7-B4F1-9A54F55FAEF7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Sheet music design slides</Template>
  <TotalTime>31</TotalTime>
  <Words>465</Words>
  <Application>Microsoft Office PowerPoint</Application>
  <PresentationFormat>Custom</PresentationFormat>
  <Paragraphs>102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Sheet music design template</vt:lpstr>
      <vt:lpstr>Music</vt:lpstr>
      <vt:lpstr>https://sites.google.com/view/mfbb/home</vt:lpstr>
      <vt:lpstr>https://sites.google.com/view/mfbb/home</vt:lpstr>
      <vt:lpstr>https://sites.google.com/view/mfbb/home</vt:lpstr>
      <vt:lpstr>https://sites.google.com/view/mfbb/home</vt:lpstr>
      <vt:lpstr>https://sites.google.com/view/mfbb/home</vt:lpstr>
      <vt:lpstr>https://sites.google.com/view/mfbb/home</vt:lpstr>
      <vt:lpstr>https://sites.google.com/view/mfbb/home</vt:lpstr>
      <vt:lpstr>https://sites.google.com/view/mfbb/home</vt:lpstr>
      <vt:lpstr>https://sites.google.com/view/mfbb/home</vt:lpstr>
      <vt:lpstr>https://sites.google.com/view/mfbb/home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</dc:title>
  <dc:creator>Jenny Bowers</dc:creator>
  <cp:lastModifiedBy>Adam Crouch</cp:lastModifiedBy>
  <cp:revision>5</cp:revision>
  <dcterms:created xsi:type="dcterms:W3CDTF">2020-04-28T16:14:18Z</dcterms:created>
  <dcterms:modified xsi:type="dcterms:W3CDTF">2020-04-30T14:12:47Z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